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69" r:id="rId2"/>
    <p:sldId id="271" r:id="rId3"/>
    <p:sldId id="270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7" r:id="rId14"/>
    <p:sldId id="266" r:id="rId15"/>
    <p:sldId id="265" r:id="rId16"/>
    <p:sldId id="268" r:id="rId17"/>
    <p:sldId id="273" r:id="rId18"/>
    <p:sldId id="27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2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BB89F1C-0FFF-437F-A137-4E60DAE9C625}" type="datetimeFigureOut">
              <a:rPr lang="sk-SK" smtClean="0"/>
              <a:t>29. 8. 2022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8EDE8A7-D329-4F12-B036-5587213EE6C9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0850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89F1C-0FFF-437F-A137-4E60DAE9C625}" type="datetimeFigureOut">
              <a:rPr lang="sk-SK" smtClean="0"/>
              <a:t>29. 8. 2022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E8A7-D329-4F12-B036-5587213EE6C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23486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89F1C-0FFF-437F-A137-4E60DAE9C625}" type="datetimeFigureOut">
              <a:rPr lang="sk-SK" smtClean="0"/>
              <a:t>29. 8. 2022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E8A7-D329-4F12-B036-5587213EE6C9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2435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89F1C-0FFF-437F-A137-4E60DAE9C625}" type="datetimeFigureOut">
              <a:rPr lang="sk-SK" smtClean="0"/>
              <a:t>29. 8. 2022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E8A7-D329-4F12-B036-5587213EE6C9}" type="slidenum">
              <a:rPr lang="sk-SK" smtClean="0"/>
              <a:t>‹#›</a:t>
            </a:fld>
            <a:endParaRPr lang="sk-SK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3068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89F1C-0FFF-437F-A137-4E60DAE9C625}" type="datetimeFigureOut">
              <a:rPr lang="sk-SK" smtClean="0"/>
              <a:t>29. 8. 2022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E8A7-D329-4F12-B036-5587213EE6C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74806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89F1C-0FFF-437F-A137-4E60DAE9C625}" type="datetimeFigureOut">
              <a:rPr lang="sk-SK" smtClean="0"/>
              <a:t>29. 8. 2022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E8A7-D329-4F12-B036-5587213EE6C9}" type="slidenum">
              <a:rPr lang="sk-SK" smtClean="0"/>
              <a:t>‹#›</a:t>
            </a:fld>
            <a:endParaRPr lang="sk-SK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6109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89F1C-0FFF-437F-A137-4E60DAE9C625}" type="datetimeFigureOut">
              <a:rPr lang="sk-SK" smtClean="0"/>
              <a:t>29. 8. 2022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E8A7-D329-4F12-B036-5587213EE6C9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8884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89F1C-0FFF-437F-A137-4E60DAE9C625}" type="datetimeFigureOut">
              <a:rPr lang="sk-SK" smtClean="0"/>
              <a:t>29. 8. 2022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E8A7-D329-4F12-B036-5587213EE6C9}" type="slidenum">
              <a:rPr lang="sk-SK" smtClean="0"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03588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89F1C-0FFF-437F-A137-4E60DAE9C625}" type="datetimeFigureOut">
              <a:rPr lang="sk-SK" smtClean="0"/>
              <a:t>29. 8. 2022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E8A7-D329-4F12-B036-5587213EE6C9}" type="slidenum">
              <a:rPr lang="sk-SK" smtClean="0"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31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89F1C-0FFF-437F-A137-4E60DAE9C625}" type="datetimeFigureOut">
              <a:rPr lang="sk-SK" smtClean="0"/>
              <a:t>29. 8. 2022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E8A7-D329-4F12-B036-5587213EE6C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33134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89F1C-0FFF-437F-A137-4E60DAE9C625}" type="datetimeFigureOut">
              <a:rPr lang="sk-SK" smtClean="0"/>
              <a:t>29. 8. 2022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E8A7-D329-4F12-B036-5587213EE6C9}" type="slidenum">
              <a:rPr lang="sk-SK" smtClean="0"/>
              <a:t>‹#›</a:t>
            </a:fld>
            <a:endParaRPr lang="sk-SK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7671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89F1C-0FFF-437F-A137-4E60DAE9C625}" type="datetimeFigureOut">
              <a:rPr lang="sk-SK" smtClean="0"/>
              <a:t>29. 8. 2022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E8A7-D329-4F12-B036-5587213EE6C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0326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89F1C-0FFF-437F-A137-4E60DAE9C625}" type="datetimeFigureOut">
              <a:rPr lang="sk-SK" smtClean="0"/>
              <a:t>29. 8. 2022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E8A7-D329-4F12-B036-5587213EE6C9}" type="slidenum">
              <a:rPr lang="sk-SK" smtClean="0"/>
              <a:t>‹#›</a:t>
            </a:fld>
            <a:endParaRPr lang="sk-SK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4424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89F1C-0FFF-437F-A137-4E60DAE9C625}" type="datetimeFigureOut">
              <a:rPr lang="sk-SK" smtClean="0"/>
              <a:t>29. 8. 2022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E8A7-D329-4F12-B036-5587213EE6C9}" type="slidenum">
              <a:rPr lang="sk-SK" smtClean="0"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3214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89F1C-0FFF-437F-A137-4E60DAE9C625}" type="datetimeFigureOut">
              <a:rPr lang="sk-SK" smtClean="0"/>
              <a:t>29. 8. 2022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E8A7-D329-4F12-B036-5587213EE6C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24898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89F1C-0FFF-437F-A137-4E60DAE9C625}" type="datetimeFigureOut">
              <a:rPr lang="sk-SK" smtClean="0"/>
              <a:t>29. 8. 2022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E8A7-D329-4F12-B036-5587213EE6C9}" type="slidenum">
              <a:rPr lang="sk-SK" smtClean="0"/>
              <a:t>‹#›</a:t>
            </a:fld>
            <a:endParaRPr lang="sk-SK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0562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89F1C-0FFF-437F-A137-4E60DAE9C625}" type="datetimeFigureOut">
              <a:rPr lang="sk-SK" smtClean="0"/>
              <a:t>29. 8. 2022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E8A7-D329-4F12-B036-5587213EE6C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17954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BB89F1C-0FFF-437F-A137-4E60DAE9C625}" type="datetimeFigureOut">
              <a:rPr lang="sk-SK" smtClean="0"/>
              <a:t>29. 8. 2022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8EDE8A7-D329-4F12-B036-5587213EE6C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45970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1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ok 8">
            <a:extLst>
              <a:ext uri="{FF2B5EF4-FFF2-40B4-BE49-F238E27FC236}">
                <a16:creationId xmlns:a16="http://schemas.microsoft.com/office/drawing/2014/main" id="{921FC68F-A8B8-2738-CB1F-C35284179EF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991" y="3976007"/>
            <a:ext cx="3041519" cy="304151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9A9C163-DEEB-2914-CF37-59F46BF007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314" y="1871131"/>
            <a:ext cx="7562174" cy="1515533"/>
          </a:xfrm>
        </p:spPr>
        <p:txBody>
          <a:bodyPr/>
          <a:lstStyle/>
          <a:p>
            <a:r>
              <a:rPr lang="sk-SK" sz="4200" b="1" dirty="0"/>
              <a:t>VYHODNOTENIE SÚŤAŽE </a:t>
            </a:r>
            <a:br>
              <a:rPr lang="sk-SK" sz="4200" b="1" dirty="0"/>
            </a:br>
            <a:r>
              <a:rPr lang="sk-SK" sz="4200" b="1" dirty="0"/>
              <a:t>NAJ ABNORMALITA 2022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033D2DD-C2D2-77DB-9722-737AA9C51E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880212"/>
            <a:ext cx="6815669" cy="1320802"/>
          </a:xfrm>
        </p:spPr>
        <p:txBody>
          <a:bodyPr/>
          <a:lstStyle/>
          <a:p>
            <a:r>
              <a:rPr lang="sk-SK" dirty="0"/>
              <a:t>Celoštátna poľovnícka výstava s medzinárodnou účasťou </a:t>
            </a:r>
            <a:br>
              <a:rPr lang="sk-SK" dirty="0"/>
            </a:br>
            <a:r>
              <a:rPr lang="sk-SK" dirty="0"/>
              <a:t>„POĽOVNÍCTVO A PRÍRODA„</a:t>
            </a:r>
            <a:br>
              <a:rPr lang="sk-SK" dirty="0"/>
            </a:br>
            <a:r>
              <a:rPr lang="sk-SK" dirty="0"/>
              <a:t>Agrokomplex NITRA, 21.8.2022</a:t>
            </a:r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B4731DC2-C243-B5FF-B4CB-5C414C07065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AFFFB"/>
              </a:clrFrom>
              <a:clrTo>
                <a:srgbClr val="FAFFFB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62" y="3880212"/>
            <a:ext cx="994217" cy="1769035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372329BB-99FF-55D0-15A7-2C954DC3965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169" y="3880212"/>
            <a:ext cx="2370392" cy="2976277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FB57AFB5-FBCD-801D-409E-3D84D89729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73" y="246106"/>
            <a:ext cx="2006572" cy="2006572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F79F3453-7816-5A4E-AA82-C70D03DFDB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472" y="162609"/>
            <a:ext cx="1854764" cy="209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672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372BD732-5E05-6029-5F86-72FF14564E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985" y="814646"/>
            <a:ext cx="5117928" cy="6043353"/>
          </a:xfrm>
          <a:prstGeom prst="rect">
            <a:avLst/>
          </a:prstGeom>
        </p:spPr>
      </p:pic>
      <p:sp>
        <p:nvSpPr>
          <p:cNvPr id="3" name="Podnadpis 2">
            <a:extLst>
              <a:ext uri="{FF2B5EF4-FFF2-40B4-BE49-F238E27FC236}">
                <a16:creationId xmlns:a16="http://schemas.microsoft.com/office/drawing/2014/main" id="{879E390E-D09C-0471-CF9F-91F83B4201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3629" y="326824"/>
            <a:ext cx="9144000" cy="1655762"/>
          </a:xfrm>
        </p:spPr>
        <p:txBody>
          <a:bodyPr>
            <a:normAutofit/>
          </a:bodyPr>
          <a:lstStyle/>
          <a:p>
            <a:r>
              <a:rPr lang="sk-SK" sz="3200" b="1" dirty="0"/>
              <a:t>3. miesto – kategória daniele</a:t>
            </a:r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6B7150AF-A5E8-AE65-211D-F57445EF2A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18" y="326824"/>
            <a:ext cx="2006572" cy="2006572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54AAFEB0-2B56-FDE2-6775-D624A49BDE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488" y="326824"/>
            <a:ext cx="2011551" cy="2266747"/>
          </a:xfrm>
          <a:prstGeom prst="rect">
            <a:avLst/>
          </a:prstGeom>
        </p:spPr>
      </p:pic>
      <p:sp>
        <p:nvSpPr>
          <p:cNvPr id="8" name="Podnadpis 2">
            <a:extLst>
              <a:ext uri="{FF2B5EF4-FFF2-40B4-BE49-F238E27FC236}">
                <a16:creationId xmlns:a16="http://schemas.microsoft.com/office/drawing/2014/main" id="{545EB8FA-575B-F5C9-6A53-E9BAEF35E147}"/>
              </a:ext>
            </a:extLst>
          </p:cNvPr>
          <p:cNvSpPr txBox="1">
            <a:spLocks/>
          </p:cNvSpPr>
          <p:nvPr/>
        </p:nvSpPr>
        <p:spPr>
          <a:xfrm>
            <a:off x="261418" y="4574481"/>
            <a:ext cx="4322724" cy="20065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k-SK" sz="3200" b="1" dirty="0"/>
              <a:t>Lovec: Vojtech Kovalčík</a:t>
            </a:r>
            <a:br>
              <a:rPr lang="sk-SK" sz="3200" b="1" dirty="0"/>
            </a:br>
            <a:r>
              <a:rPr lang="sk-SK" sz="3200" b="1" dirty="0"/>
              <a:t>Okres: Rimavská Sobota</a:t>
            </a:r>
            <a:br>
              <a:rPr lang="sk-SK" sz="3200" b="1" dirty="0"/>
            </a:br>
            <a:r>
              <a:rPr lang="sk-SK" sz="3200" b="1" dirty="0"/>
              <a:t>Vek: 10</a:t>
            </a:r>
            <a:br>
              <a:rPr lang="sk-SK" sz="3200" b="1" dirty="0"/>
            </a:br>
            <a:r>
              <a:rPr lang="sk-SK" sz="3600" b="1" dirty="0">
                <a:solidFill>
                  <a:srgbClr val="FF0000"/>
                </a:solidFill>
              </a:rPr>
              <a:t>BODY: 57</a:t>
            </a:r>
          </a:p>
          <a:p>
            <a:pPr algn="l"/>
            <a:endParaRPr lang="sk-SK" sz="3200" b="1" dirty="0"/>
          </a:p>
        </p:txBody>
      </p:sp>
      <p:sp>
        <p:nvSpPr>
          <p:cNvPr id="9" name="Podnadpis 2">
            <a:extLst>
              <a:ext uri="{FF2B5EF4-FFF2-40B4-BE49-F238E27FC236}">
                <a16:creationId xmlns:a16="http://schemas.microsoft.com/office/drawing/2014/main" id="{10745B51-9112-2350-11EE-E3B4209F5CB6}"/>
              </a:ext>
            </a:extLst>
          </p:cNvPr>
          <p:cNvSpPr txBox="1">
            <a:spLocks/>
          </p:cNvSpPr>
          <p:nvPr/>
        </p:nvSpPr>
        <p:spPr>
          <a:xfrm>
            <a:off x="8581946" y="6006382"/>
            <a:ext cx="3343093" cy="574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k-SK" sz="3200" b="1" dirty="0"/>
              <a:t>RS-R-69</a:t>
            </a:r>
          </a:p>
        </p:txBody>
      </p:sp>
    </p:spTree>
    <p:extLst>
      <p:ext uri="{BB962C8B-B14F-4D97-AF65-F5344CB8AC3E}">
        <p14:creationId xmlns:p14="http://schemas.microsoft.com/office/powerpoint/2010/main" val="1225478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3DEEDE64-D1AB-48BC-3F6D-F89656DD90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572" y="276947"/>
            <a:ext cx="5836890" cy="6551676"/>
          </a:xfrm>
          <a:prstGeom prst="rect">
            <a:avLst/>
          </a:prstGeom>
        </p:spPr>
      </p:pic>
      <p:sp>
        <p:nvSpPr>
          <p:cNvPr id="3" name="Podnadpis 2">
            <a:extLst>
              <a:ext uri="{FF2B5EF4-FFF2-40B4-BE49-F238E27FC236}">
                <a16:creationId xmlns:a16="http://schemas.microsoft.com/office/drawing/2014/main" id="{879E390E-D09C-0471-CF9F-91F83B4201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6824"/>
            <a:ext cx="9144000" cy="1655762"/>
          </a:xfrm>
        </p:spPr>
        <p:txBody>
          <a:bodyPr>
            <a:normAutofit/>
          </a:bodyPr>
          <a:lstStyle/>
          <a:p>
            <a:r>
              <a:rPr lang="sk-SK" sz="3200" b="1" dirty="0"/>
              <a:t>2. miesto – kategória daniele</a:t>
            </a:r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F403EBE0-657B-46E9-DD07-69A5A9F2A3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18" y="326824"/>
            <a:ext cx="2006572" cy="2006572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68010CE4-294A-72EB-2402-08D8425F02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488" y="326824"/>
            <a:ext cx="2011551" cy="2266747"/>
          </a:xfrm>
          <a:prstGeom prst="rect">
            <a:avLst/>
          </a:prstGeom>
        </p:spPr>
      </p:pic>
      <p:sp>
        <p:nvSpPr>
          <p:cNvPr id="4" name="Podnadpis 2">
            <a:extLst>
              <a:ext uri="{FF2B5EF4-FFF2-40B4-BE49-F238E27FC236}">
                <a16:creationId xmlns:a16="http://schemas.microsoft.com/office/drawing/2014/main" id="{497E658F-85DF-2141-CFD6-D8CA404523AB}"/>
              </a:ext>
            </a:extLst>
          </p:cNvPr>
          <p:cNvSpPr txBox="1">
            <a:spLocks/>
          </p:cNvSpPr>
          <p:nvPr/>
        </p:nvSpPr>
        <p:spPr>
          <a:xfrm>
            <a:off x="261418" y="4339244"/>
            <a:ext cx="4322724" cy="224180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k-SK" sz="3200" b="1" dirty="0"/>
              <a:t>Lovec: Pavol Rusnák</a:t>
            </a:r>
            <a:br>
              <a:rPr lang="sk-SK" sz="3200" b="1" dirty="0"/>
            </a:br>
            <a:r>
              <a:rPr lang="sk-SK" sz="3200" b="1" dirty="0"/>
              <a:t>Okres: Bánovce nad Bebravou</a:t>
            </a:r>
            <a:br>
              <a:rPr lang="sk-SK" sz="3200" b="1" dirty="0"/>
            </a:br>
            <a:r>
              <a:rPr lang="sk-SK" sz="3200" b="1" dirty="0"/>
              <a:t>Vek: 5</a:t>
            </a:r>
            <a:br>
              <a:rPr lang="sk-SK" sz="3200" b="1" dirty="0"/>
            </a:br>
            <a:r>
              <a:rPr lang="sk-SK" sz="3600" b="1" dirty="0">
                <a:solidFill>
                  <a:srgbClr val="FF0000"/>
                </a:solidFill>
              </a:rPr>
              <a:t>BODY: 76</a:t>
            </a:r>
          </a:p>
          <a:p>
            <a:pPr algn="l"/>
            <a:endParaRPr lang="sk-SK" sz="3200" b="1" dirty="0"/>
          </a:p>
        </p:txBody>
      </p:sp>
      <p:sp>
        <p:nvSpPr>
          <p:cNvPr id="7" name="Podnadpis 2">
            <a:extLst>
              <a:ext uri="{FF2B5EF4-FFF2-40B4-BE49-F238E27FC236}">
                <a16:creationId xmlns:a16="http://schemas.microsoft.com/office/drawing/2014/main" id="{87A17E03-5055-4889-2746-62068750823B}"/>
              </a:ext>
            </a:extLst>
          </p:cNvPr>
          <p:cNvSpPr txBox="1">
            <a:spLocks/>
          </p:cNvSpPr>
          <p:nvPr/>
        </p:nvSpPr>
        <p:spPr>
          <a:xfrm>
            <a:off x="8581946" y="6006382"/>
            <a:ext cx="3343093" cy="574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k-SK" sz="3200" b="1" dirty="0"/>
              <a:t>BN-R-1</a:t>
            </a:r>
          </a:p>
        </p:txBody>
      </p:sp>
    </p:spTree>
    <p:extLst>
      <p:ext uri="{BB962C8B-B14F-4D97-AF65-F5344CB8AC3E}">
        <p14:creationId xmlns:p14="http://schemas.microsoft.com/office/powerpoint/2010/main" val="2684063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529E8010-FE17-697C-5702-506D57618C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071" y="847898"/>
            <a:ext cx="4345857" cy="6010102"/>
          </a:xfrm>
          <a:prstGeom prst="rect">
            <a:avLst/>
          </a:prstGeom>
        </p:spPr>
      </p:pic>
      <p:sp>
        <p:nvSpPr>
          <p:cNvPr id="3" name="Podnadpis 2">
            <a:extLst>
              <a:ext uri="{FF2B5EF4-FFF2-40B4-BE49-F238E27FC236}">
                <a16:creationId xmlns:a16="http://schemas.microsoft.com/office/drawing/2014/main" id="{879E390E-D09C-0471-CF9F-91F83B4201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6824"/>
            <a:ext cx="9144000" cy="1655762"/>
          </a:xfrm>
        </p:spPr>
        <p:txBody>
          <a:bodyPr>
            <a:normAutofit/>
          </a:bodyPr>
          <a:lstStyle/>
          <a:p>
            <a:r>
              <a:rPr lang="sk-SK" sz="3200" b="1" dirty="0"/>
              <a:t>1. miesto – kategória daniele</a:t>
            </a:r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26F1E71E-3222-923B-61BC-7F5F2BBC89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18" y="326824"/>
            <a:ext cx="2006572" cy="2006572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7D2DD038-3CE0-B4AF-DB3F-84FFD684B9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488" y="326824"/>
            <a:ext cx="2011551" cy="2266747"/>
          </a:xfrm>
          <a:prstGeom prst="rect">
            <a:avLst/>
          </a:prstGeom>
        </p:spPr>
      </p:pic>
      <p:sp>
        <p:nvSpPr>
          <p:cNvPr id="4" name="Podnadpis 2">
            <a:extLst>
              <a:ext uri="{FF2B5EF4-FFF2-40B4-BE49-F238E27FC236}">
                <a16:creationId xmlns:a16="http://schemas.microsoft.com/office/drawing/2014/main" id="{3EC35325-0D94-D15D-090E-06A4F4EA901F}"/>
              </a:ext>
            </a:extLst>
          </p:cNvPr>
          <p:cNvSpPr txBox="1">
            <a:spLocks/>
          </p:cNvSpPr>
          <p:nvPr/>
        </p:nvSpPr>
        <p:spPr>
          <a:xfrm>
            <a:off x="261418" y="4574481"/>
            <a:ext cx="4322724" cy="2006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k-SK" sz="3200" b="1" dirty="0"/>
              <a:t>Lovec: Ivan Trnka</a:t>
            </a:r>
            <a:br>
              <a:rPr lang="sk-SK" sz="3200" b="1" dirty="0"/>
            </a:br>
            <a:r>
              <a:rPr lang="sk-SK" sz="3200" b="1" dirty="0"/>
              <a:t>Okres: Levice</a:t>
            </a:r>
            <a:br>
              <a:rPr lang="sk-SK" sz="3200" b="1" dirty="0"/>
            </a:br>
            <a:r>
              <a:rPr lang="sk-SK" sz="3200" b="1" dirty="0"/>
              <a:t>Vek: 5</a:t>
            </a:r>
            <a:br>
              <a:rPr lang="sk-SK" sz="3200" b="1" dirty="0"/>
            </a:br>
            <a:r>
              <a:rPr lang="sk-SK" sz="3600" b="1" dirty="0">
                <a:solidFill>
                  <a:srgbClr val="FF0000"/>
                </a:solidFill>
              </a:rPr>
              <a:t>BODY: 77</a:t>
            </a:r>
          </a:p>
          <a:p>
            <a:pPr algn="l"/>
            <a:endParaRPr lang="sk-SK" sz="3200" b="1" dirty="0"/>
          </a:p>
        </p:txBody>
      </p:sp>
      <p:sp>
        <p:nvSpPr>
          <p:cNvPr id="7" name="Podnadpis 2">
            <a:extLst>
              <a:ext uri="{FF2B5EF4-FFF2-40B4-BE49-F238E27FC236}">
                <a16:creationId xmlns:a16="http://schemas.microsoft.com/office/drawing/2014/main" id="{2D47CF32-A8A5-638B-9F49-C3877E32CC52}"/>
              </a:ext>
            </a:extLst>
          </p:cNvPr>
          <p:cNvSpPr txBox="1">
            <a:spLocks/>
          </p:cNvSpPr>
          <p:nvPr/>
        </p:nvSpPr>
        <p:spPr>
          <a:xfrm>
            <a:off x="8581946" y="6006382"/>
            <a:ext cx="3343093" cy="574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k-SK" sz="3200" b="1" dirty="0"/>
              <a:t>LV-R-26</a:t>
            </a:r>
          </a:p>
        </p:txBody>
      </p:sp>
    </p:spTree>
    <p:extLst>
      <p:ext uri="{BB962C8B-B14F-4D97-AF65-F5344CB8AC3E}">
        <p14:creationId xmlns:p14="http://schemas.microsoft.com/office/powerpoint/2010/main" val="339320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id="{3FBEEEC2-3ED3-948A-A2D1-1BF63F651C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462" y="504450"/>
            <a:ext cx="5649371" cy="6238420"/>
          </a:xfrm>
          <a:prstGeom prst="rect">
            <a:avLst/>
          </a:prstGeom>
        </p:spPr>
      </p:pic>
      <p:sp>
        <p:nvSpPr>
          <p:cNvPr id="3" name="Podnadpis 2">
            <a:extLst>
              <a:ext uri="{FF2B5EF4-FFF2-40B4-BE49-F238E27FC236}">
                <a16:creationId xmlns:a16="http://schemas.microsoft.com/office/drawing/2014/main" id="{879E390E-D09C-0471-CF9F-91F83B4201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1643" y="326824"/>
            <a:ext cx="10823171" cy="1655762"/>
          </a:xfrm>
        </p:spPr>
        <p:txBody>
          <a:bodyPr>
            <a:normAutofit/>
          </a:bodyPr>
          <a:lstStyle/>
          <a:p>
            <a:r>
              <a:rPr lang="sk-SK" sz="3200" b="1" dirty="0"/>
              <a:t>3. miesto – SÚŤAŽ NAJ ABNORMALITA</a:t>
            </a:r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F1FAB0DE-38EB-DE24-8D98-C5A2B3E44F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18" y="326824"/>
            <a:ext cx="2006572" cy="2006572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E0E38E93-2F11-663D-6BE7-AB49EE64EC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488" y="326824"/>
            <a:ext cx="2011551" cy="2266747"/>
          </a:xfrm>
          <a:prstGeom prst="rect">
            <a:avLst/>
          </a:prstGeom>
        </p:spPr>
      </p:pic>
      <p:sp>
        <p:nvSpPr>
          <p:cNvPr id="6" name="Podnadpis 2">
            <a:extLst>
              <a:ext uri="{FF2B5EF4-FFF2-40B4-BE49-F238E27FC236}">
                <a16:creationId xmlns:a16="http://schemas.microsoft.com/office/drawing/2014/main" id="{B436FC8B-E7ED-9CF8-C851-02AC79A52A08}"/>
              </a:ext>
            </a:extLst>
          </p:cNvPr>
          <p:cNvSpPr txBox="1">
            <a:spLocks/>
          </p:cNvSpPr>
          <p:nvPr/>
        </p:nvSpPr>
        <p:spPr>
          <a:xfrm>
            <a:off x="261418" y="4574481"/>
            <a:ext cx="4419604" cy="20065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k-SK" sz="3200" b="1" dirty="0"/>
              <a:t>Lovec: Veronika Vallová</a:t>
            </a:r>
            <a:br>
              <a:rPr lang="sk-SK" sz="3200" b="1" dirty="0"/>
            </a:br>
            <a:r>
              <a:rPr lang="sk-SK" sz="3200" b="1" dirty="0"/>
              <a:t>Okres: Liptovský Mikuláš</a:t>
            </a:r>
            <a:br>
              <a:rPr lang="sk-SK" sz="3200" b="1" dirty="0"/>
            </a:br>
            <a:r>
              <a:rPr lang="sk-SK" sz="3200" b="1" dirty="0"/>
              <a:t>Vek: 6 </a:t>
            </a:r>
            <a:br>
              <a:rPr lang="sk-SK" sz="3200" b="1" dirty="0"/>
            </a:br>
            <a:r>
              <a:rPr lang="sk-SK" sz="3600" b="1" dirty="0">
                <a:solidFill>
                  <a:srgbClr val="FF0000"/>
                </a:solidFill>
              </a:rPr>
              <a:t>BODY: 230</a:t>
            </a:r>
          </a:p>
          <a:p>
            <a:pPr algn="l"/>
            <a:endParaRPr lang="sk-SK" sz="3200" b="1" dirty="0"/>
          </a:p>
        </p:txBody>
      </p:sp>
      <p:sp>
        <p:nvSpPr>
          <p:cNvPr id="7" name="Podnadpis 2">
            <a:extLst>
              <a:ext uri="{FF2B5EF4-FFF2-40B4-BE49-F238E27FC236}">
                <a16:creationId xmlns:a16="http://schemas.microsoft.com/office/drawing/2014/main" id="{90CEDC33-6B19-76B8-AC35-5116867B7BC4}"/>
              </a:ext>
            </a:extLst>
          </p:cNvPr>
          <p:cNvSpPr txBox="1">
            <a:spLocks/>
          </p:cNvSpPr>
          <p:nvPr/>
        </p:nvSpPr>
        <p:spPr>
          <a:xfrm>
            <a:off x="8581946" y="6018415"/>
            <a:ext cx="3343093" cy="574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k-SK" sz="3200" b="1" dirty="0"/>
              <a:t>LM-R-40</a:t>
            </a:r>
          </a:p>
        </p:txBody>
      </p:sp>
    </p:spTree>
    <p:extLst>
      <p:ext uri="{BB962C8B-B14F-4D97-AF65-F5344CB8AC3E}">
        <p14:creationId xmlns:p14="http://schemas.microsoft.com/office/powerpoint/2010/main" val="1340027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id="{7C9DF743-6735-E4F9-5B51-307536E01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680" y="678160"/>
            <a:ext cx="4120901" cy="6179840"/>
          </a:xfrm>
          <a:prstGeom prst="rect">
            <a:avLst/>
          </a:prstGeom>
        </p:spPr>
      </p:pic>
      <p:sp>
        <p:nvSpPr>
          <p:cNvPr id="3" name="Podnadpis 2">
            <a:extLst>
              <a:ext uri="{FF2B5EF4-FFF2-40B4-BE49-F238E27FC236}">
                <a16:creationId xmlns:a16="http://schemas.microsoft.com/office/drawing/2014/main" id="{879E390E-D09C-0471-CF9F-91F83B4201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1643" y="326824"/>
            <a:ext cx="10823171" cy="1655762"/>
          </a:xfrm>
        </p:spPr>
        <p:txBody>
          <a:bodyPr>
            <a:normAutofit/>
          </a:bodyPr>
          <a:lstStyle/>
          <a:p>
            <a:r>
              <a:rPr lang="sk-SK" sz="3200" b="1" dirty="0"/>
              <a:t>2. miesto – SÚŤAŽ NAJ ABNORMALITA</a:t>
            </a:r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C5B23097-2EA9-A2CF-C9E8-5B467F15DF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18" y="326824"/>
            <a:ext cx="2006572" cy="2006572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1CB6ABF1-89F7-136D-E59A-6D5A62E727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488" y="326824"/>
            <a:ext cx="2011551" cy="2266747"/>
          </a:xfrm>
          <a:prstGeom prst="rect">
            <a:avLst/>
          </a:prstGeom>
        </p:spPr>
      </p:pic>
      <p:sp>
        <p:nvSpPr>
          <p:cNvPr id="6" name="Podnadpis 2">
            <a:extLst>
              <a:ext uri="{FF2B5EF4-FFF2-40B4-BE49-F238E27FC236}">
                <a16:creationId xmlns:a16="http://schemas.microsoft.com/office/drawing/2014/main" id="{0AE44A44-C493-E55B-720A-85659AB78130}"/>
              </a:ext>
            </a:extLst>
          </p:cNvPr>
          <p:cNvSpPr txBox="1">
            <a:spLocks/>
          </p:cNvSpPr>
          <p:nvPr/>
        </p:nvSpPr>
        <p:spPr>
          <a:xfrm>
            <a:off x="261418" y="4574481"/>
            <a:ext cx="4322724" cy="2006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k-SK" sz="3200" b="1" dirty="0"/>
              <a:t>Lovec: Miloš </a:t>
            </a:r>
            <a:r>
              <a:rPr lang="sk-SK" sz="3200" b="1" dirty="0" err="1"/>
              <a:t>Torjay</a:t>
            </a:r>
            <a:br>
              <a:rPr lang="sk-SK" sz="3200" b="1" dirty="0"/>
            </a:br>
            <a:r>
              <a:rPr lang="sk-SK" sz="3200" b="1" dirty="0"/>
              <a:t>Okres: Michalovce</a:t>
            </a:r>
            <a:br>
              <a:rPr lang="sk-SK" sz="3200" b="1" dirty="0"/>
            </a:br>
            <a:r>
              <a:rPr lang="sk-SK" sz="3200" b="1" dirty="0"/>
              <a:t>Vek: 7</a:t>
            </a:r>
            <a:br>
              <a:rPr lang="sk-SK" sz="3200" b="1" dirty="0"/>
            </a:br>
            <a:r>
              <a:rPr lang="sk-SK" sz="3600" b="1" dirty="0">
                <a:solidFill>
                  <a:srgbClr val="FF0000"/>
                </a:solidFill>
              </a:rPr>
              <a:t>BODY: 238</a:t>
            </a:r>
          </a:p>
          <a:p>
            <a:pPr algn="l"/>
            <a:endParaRPr lang="sk-SK" sz="3200" b="1" dirty="0"/>
          </a:p>
        </p:txBody>
      </p:sp>
      <p:sp>
        <p:nvSpPr>
          <p:cNvPr id="7" name="Podnadpis 2">
            <a:extLst>
              <a:ext uri="{FF2B5EF4-FFF2-40B4-BE49-F238E27FC236}">
                <a16:creationId xmlns:a16="http://schemas.microsoft.com/office/drawing/2014/main" id="{12DF6A81-E4B3-73B6-3206-1B7EDCF12A4E}"/>
              </a:ext>
            </a:extLst>
          </p:cNvPr>
          <p:cNvSpPr txBox="1">
            <a:spLocks/>
          </p:cNvSpPr>
          <p:nvPr/>
        </p:nvSpPr>
        <p:spPr>
          <a:xfrm>
            <a:off x="8581946" y="6006382"/>
            <a:ext cx="3343093" cy="574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k-SK" sz="3200" b="1" dirty="0"/>
              <a:t>MI-R-50</a:t>
            </a:r>
          </a:p>
        </p:txBody>
      </p:sp>
    </p:spTree>
    <p:extLst>
      <p:ext uri="{BB962C8B-B14F-4D97-AF65-F5344CB8AC3E}">
        <p14:creationId xmlns:p14="http://schemas.microsoft.com/office/powerpoint/2010/main" val="3196750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879E390E-D09C-0471-CF9F-91F83B4201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2174" y="326824"/>
            <a:ext cx="8894618" cy="1655762"/>
          </a:xfrm>
        </p:spPr>
        <p:txBody>
          <a:bodyPr>
            <a:normAutofit/>
          </a:bodyPr>
          <a:lstStyle/>
          <a:p>
            <a:r>
              <a:rPr lang="sk-SK" sz="3200" b="1" dirty="0"/>
              <a:t>CELKOVÝ VÍŤAZ SÚŤAŽE NAJ ABNORMALITA</a:t>
            </a:r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5C662C27-AA30-6661-5E91-DF6C156C65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18" y="326824"/>
            <a:ext cx="2006572" cy="2006572"/>
          </a:xfrm>
          <a:prstGeom prst="rect">
            <a:avLst/>
          </a:prstGeom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36801E89-1C0D-9789-E4B4-308B41A6B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557" y="781397"/>
            <a:ext cx="5501610" cy="5943600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559EF7B9-5F87-D1E2-0796-A889F91FE4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488" y="326824"/>
            <a:ext cx="2011551" cy="2266747"/>
          </a:xfrm>
          <a:prstGeom prst="rect">
            <a:avLst/>
          </a:prstGeom>
        </p:spPr>
      </p:pic>
      <p:sp>
        <p:nvSpPr>
          <p:cNvPr id="6" name="Podnadpis 2">
            <a:extLst>
              <a:ext uri="{FF2B5EF4-FFF2-40B4-BE49-F238E27FC236}">
                <a16:creationId xmlns:a16="http://schemas.microsoft.com/office/drawing/2014/main" id="{B27C81DD-F7BC-A894-88FE-1D4FF3A8085E}"/>
              </a:ext>
            </a:extLst>
          </p:cNvPr>
          <p:cNvSpPr txBox="1">
            <a:spLocks/>
          </p:cNvSpPr>
          <p:nvPr/>
        </p:nvSpPr>
        <p:spPr>
          <a:xfrm>
            <a:off x="261418" y="4574481"/>
            <a:ext cx="4322724" cy="2006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k-SK" sz="3200" b="1" dirty="0"/>
              <a:t>Lovec: Jaroslav Selecký</a:t>
            </a:r>
            <a:br>
              <a:rPr lang="sk-SK" sz="3200" b="1" dirty="0"/>
            </a:br>
            <a:r>
              <a:rPr lang="sk-SK" sz="3200" b="1" dirty="0"/>
              <a:t>Okres: Zvolen</a:t>
            </a:r>
            <a:br>
              <a:rPr lang="sk-SK" sz="3200" b="1" dirty="0"/>
            </a:br>
            <a:r>
              <a:rPr lang="sk-SK" sz="3200" b="1" dirty="0"/>
              <a:t>Vek: 8</a:t>
            </a:r>
            <a:br>
              <a:rPr lang="sk-SK" sz="3200" b="1" dirty="0"/>
            </a:br>
            <a:r>
              <a:rPr lang="sk-SK" sz="3600" b="1" dirty="0">
                <a:solidFill>
                  <a:srgbClr val="FF0000"/>
                </a:solidFill>
              </a:rPr>
              <a:t>BODY: 311</a:t>
            </a:r>
          </a:p>
          <a:p>
            <a:pPr algn="l"/>
            <a:endParaRPr lang="sk-SK" sz="3200" b="1" dirty="0"/>
          </a:p>
        </p:txBody>
      </p:sp>
      <p:sp>
        <p:nvSpPr>
          <p:cNvPr id="7" name="Podnadpis 2">
            <a:extLst>
              <a:ext uri="{FF2B5EF4-FFF2-40B4-BE49-F238E27FC236}">
                <a16:creationId xmlns:a16="http://schemas.microsoft.com/office/drawing/2014/main" id="{C7CD0BEC-1EC8-DD45-C67F-C160F971F257}"/>
              </a:ext>
            </a:extLst>
          </p:cNvPr>
          <p:cNvSpPr txBox="1">
            <a:spLocks/>
          </p:cNvSpPr>
          <p:nvPr/>
        </p:nvSpPr>
        <p:spPr>
          <a:xfrm>
            <a:off x="8581946" y="6006382"/>
            <a:ext cx="3343093" cy="574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k-SK" sz="3200" b="1" dirty="0"/>
              <a:t>ZV-R-81</a:t>
            </a:r>
          </a:p>
        </p:txBody>
      </p:sp>
    </p:spTree>
    <p:extLst>
      <p:ext uri="{BB962C8B-B14F-4D97-AF65-F5344CB8AC3E}">
        <p14:creationId xmlns:p14="http://schemas.microsoft.com/office/powerpoint/2010/main" val="2113154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F3C44417-AF5E-E3EB-953A-DED1F1B528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557" y="781397"/>
            <a:ext cx="5501610" cy="5943600"/>
          </a:xfrm>
          <a:prstGeom prst="rect">
            <a:avLst/>
          </a:prstGeom>
        </p:spPr>
      </p:pic>
      <p:sp>
        <p:nvSpPr>
          <p:cNvPr id="3" name="Podnadpis 2">
            <a:extLst>
              <a:ext uri="{FF2B5EF4-FFF2-40B4-BE49-F238E27FC236}">
                <a16:creationId xmlns:a16="http://schemas.microsoft.com/office/drawing/2014/main" id="{879E390E-D09C-0471-CF9F-91F83B4201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09552" y="276947"/>
            <a:ext cx="8105306" cy="1655762"/>
          </a:xfrm>
        </p:spPr>
        <p:txBody>
          <a:bodyPr>
            <a:normAutofit/>
          </a:bodyPr>
          <a:lstStyle/>
          <a:p>
            <a:r>
              <a:rPr lang="sk-SK" sz="3200" b="1" dirty="0"/>
              <a:t>CENA POROTY – SÚŤAŽ NAJ ABNORMALITA</a:t>
            </a:r>
          </a:p>
        </p:txBody>
      </p:sp>
      <p:sp>
        <p:nvSpPr>
          <p:cNvPr id="2" name="Podnadpis 2">
            <a:extLst>
              <a:ext uri="{FF2B5EF4-FFF2-40B4-BE49-F238E27FC236}">
                <a16:creationId xmlns:a16="http://schemas.microsoft.com/office/drawing/2014/main" id="{9760DF54-B8E3-1D64-F46A-D55BE7C964EC}"/>
              </a:ext>
            </a:extLst>
          </p:cNvPr>
          <p:cNvSpPr txBox="1">
            <a:spLocks/>
          </p:cNvSpPr>
          <p:nvPr/>
        </p:nvSpPr>
        <p:spPr>
          <a:xfrm>
            <a:off x="261417" y="4039985"/>
            <a:ext cx="5125229" cy="25410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k-SK" sz="3200" b="1" dirty="0"/>
              <a:t>Lovec: Jaroslav Selecký</a:t>
            </a:r>
            <a:br>
              <a:rPr lang="sk-SK" sz="3200" b="1" dirty="0"/>
            </a:br>
            <a:r>
              <a:rPr lang="sk-SK" sz="3200" b="1" dirty="0"/>
              <a:t>Okres: Zvolen</a:t>
            </a:r>
            <a:br>
              <a:rPr lang="sk-SK" sz="3200" b="1" dirty="0"/>
            </a:br>
            <a:r>
              <a:rPr lang="sk-SK" sz="3200" b="1" dirty="0"/>
              <a:t>Vek: 8</a:t>
            </a:r>
            <a:br>
              <a:rPr lang="sk-SK" sz="3200" b="1" dirty="0"/>
            </a:br>
            <a:r>
              <a:rPr lang="sk-SK" sz="3200" b="1" dirty="0">
                <a:solidFill>
                  <a:srgbClr val="FF0000"/>
                </a:solidFill>
              </a:rPr>
              <a:t>BODY: 30 </a:t>
            </a:r>
          </a:p>
          <a:p>
            <a:pPr algn="l"/>
            <a:r>
              <a:rPr lang="sk-SK" sz="3200" b="1" dirty="0">
                <a:solidFill>
                  <a:srgbClr val="FF0000"/>
                </a:solidFill>
              </a:rPr>
              <a:t>Rozhodujúci hlas predsedu</a:t>
            </a:r>
          </a:p>
          <a:p>
            <a:pPr algn="l"/>
            <a:endParaRPr lang="sk-SK" sz="3200" b="1" dirty="0"/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id="{4A9A4EA2-A3ED-835D-AA2F-63E5A1848DB8}"/>
              </a:ext>
            </a:extLst>
          </p:cNvPr>
          <p:cNvSpPr txBox="1">
            <a:spLocks/>
          </p:cNvSpPr>
          <p:nvPr/>
        </p:nvSpPr>
        <p:spPr>
          <a:xfrm>
            <a:off x="8581946" y="6006382"/>
            <a:ext cx="3343093" cy="574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k-SK" sz="3200" b="1" dirty="0"/>
              <a:t>ZV-R-81</a:t>
            </a: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6A9F3FED-DCD1-3282-A857-9C2C29BCC0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73" y="246106"/>
            <a:ext cx="2006572" cy="2006572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BB29D20D-CBAB-7C22-ABB6-20744F3FFB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472" y="162609"/>
            <a:ext cx="1854764" cy="209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038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>
            <a:extLst>
              <a:ext uri="{FF2B5EF4-FFF2-40B4-BE49-F238E27FC236}">
                <a16:creationId xmlns:a16="http://schemas.microsoft.com/office/drawing/2014/main" id="{C2B40D5B-D147-48EC-D75D-6A3BD7126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CENY V SÚŤAŽI</a:t>
            </a: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71FD818E-89A7-8753-7008-102D7F2A3BC0}"/>
              </a:ext>
            </a:extLst>
          </p:cNvPr>
          <p:cNvSpPr txBox="1"/>
          <p:nvPr/>
        </p:nvSpPr>
        <p:spPr>
          <a:xfrm>
            <a:off x="1295402" y="2647554"/>
            <a:ext cx="9601196" cy="1302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lvl="0" indent="-179388" algn="just">
              <a:buSzPct val="100000"/>
              <a:buFont typeface="+mj-lt"/>
              <a:buAutoNum type="arabicPeriod"/>
            </a:pPr>
            <a:r>
              <a:rPr lang="sk-SK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miesto: ročné predplatné časopisu </a:t>
            </a:r>
            <a:r>
              <a:rPr lang="sk-SK" sz="1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</a:t>
            </a:r>
            <a:r>
              <a:rPr lang="sk-SK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propagačné predmety kampane Poľovníctvo má zmysel a CVPP, nové vydanie knihy Významné zlaté trofeje od autora J. </a:t>
            </a:r>
            <a:r>
              <a:rPr lang="sk-SK" sz="1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Cibereja</a:t>
            </a:r>
            <a:r>
              <a:rPr lang="sk-SK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 kolektívu + pamätná </a:t>
            </a:r>
            <a:r>
              <a:rPr lang="sk-SK" sz="1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medailička</a:t>
            </a:r>
            <a:r>
              <a:rPr lang="sk-SK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 logom výstavy pre trofej</a:t>
            </a:r>
            <a:endParaRPr lang="sk-SK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9388" lvl="0" indent="-179388" algn="just">
              <a:spcAft>
                <a:spcPts val="800"/>
              </a:spcAft>
              <a:buSzPct val="100000"/>
              <a:buFont typeface="+mj-lt"/>
              <a:buAutoNum type="arabicPeriod"/>
            </a:pPr>
            <a:r>
              <a:rPr lang="sk-SK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sk-SK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iesto: propagačné predmety kampane Poľovníctvo má zmysel a CVPP, brožúrky a knižky ceny od SMOPAJ a NLC + pamätná </a:t>
            </a:r>
            <a:r>
              <a:rPr lang="sk-SK" sz="1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medailička</a:t>
            </a:r>
            <a:r>
              <a:rPr lang="sk-SK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 logom výstavy pre trofej</a:t>
            </a:r>
          </a:p>
          <a:p>
            <a:pPr marL="179388" lvl="0" indent="-179388" algn="just">
              <a:spcAft>
                <a:spcPts val="800"/>
              </a:spcAft>
              <a:buSzPct val="100000"/>
              <a:buFont typeface="+mj-lt"/>
              <a:buAutoNum type="arabicPeriod"/>
            </a:pPr>
            <a:r>
              <a:rPr lang="sk-SK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sk-SK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iesto: propagačné predmety kampane Poľovníctvo má zmysel a CVPP, brožúrky a knižky ceny od SMOPAJ a NLC + pamätná </a:t>
            </a:r>
            <a:r>
              <a:rPr lang="sk-SK" sz="1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medailička</a:t>
            </a:r>
            <a:r>
              <a:rPr lang="sk-SK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 logom výstavy pre trofej</a:t>
            </a:r>
            <a:endParaRPr lang="sk-SK" sz="1200" dirty="0"/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7B0412E6-4DE1-39D4-950B-4D0B94223DD6}"/>
              </a:ext>
            </a:extLst>
          </p:cNvPr>
          <p:cNvSpPr txBox="1"/>
          <p:nvPr/>
        </p:nvSpPr>
        <p:spPr>
          <a:xfrm>
            <a:off x="1295401" y="2397303"/>
            <a:ext cx="97715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SzPct val="100000"/>
            </a:pPr>
            <a:r>
              <a:rPr lang="sk-SK" sz="1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CENY PRE JEDNOTLIVÉ KATEGÓRIE: </a:t>
            </a:r>
            <a:endParaRPr lang="sk-SK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A96216AE-7F40-FFED-0B2D-0FC1F664DA81}"/>
              </a:ext>
            </a:extLst>
          </p:cNvPr>
          <p:cNvSpPr txBox="1"/>
          <p:nvPr/>
        </p:nvSpPr>
        <p:spPr>
          <a:xfrm>
            <a:off x="1295401" y="3901611"/>
            <a:ext cx="97715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SzPct val="100000"/>
            </a:pPr>
            <a:r>
              <a:rPr lang="sk-SK" sz="14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CENY PRE CELKOVÝCH VÍŤAZOV:</a:t>
            </a:r>
            <a:endParaRPr lang="sk-SK" sz="1400" dirty="0">
              <a:solidFill>
                <a:srgbClr val="FF0000"/>
              </a:solidFill>
            </a:endParaRPr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E587EAF0-7F1F-08CF-915A-37D262E07466}"/>
              </a:ext>
            </a:extLst>
          </p:cNvPr>
          <p:cNvSpPr txBox="1"/>
          <p:nvPr/>
        </p:nvSpPr>
        <p:spPr>
          <a:xfrm>
            <a:off x="1295402" y="3847842"/>
            <a:ext cx="9601196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3513" indent="-163513" algn="just">
              <a:lnSpc>
                <a:spcPct val="107000"/>
              </a:lnSpc>
              <a:spcAft>
                <a:spcPts val="800"/>
              </a:spcAft>
            </a:pPr>
            <a:r>
              <a:rPr lang="sk-SK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sk-SK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3513" lvl="0" indent="-163513" algn="just">
              <a:lnSpc>
                <a:spcPct val="107000"/>
              </a:lnSpc>
              <a:buSzPct val="100000"/>
              <a:buFont typeface="+mj-lt"/>
              <a:buAutoNum type="arabicPeriod"/>
            </a:pPr>
            <a:r>
              <a:rPr lang="sk-SK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sk-SK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iesto: tablet Samsung v hodnote 300 eur venuje hlavný partner výstavy O2 Business </a:t>
            </a:r>
            <a:r>
              <a:rPr lang="sk-SK" sz="1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services</a:t>
            </a:r>
            <a:r>
              <a:rPr lang="sk-SK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 fľaša dobrého šampanského, propagačné predmety kampane Poľovníctvo má zmysel, publikácia od SMOPAJ + pamätná </a:t>
            </a:r>
            <a:r>
              <a:rPr lang="sk-SK" sz="1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medailička</a:t>
            </a:r>
            <a:r>
              <a:rPr lang="sk-SK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 logom výstavy pre trofej;</a:t>
            </a:r>
            <a:endParaRPr lang="sk-SK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3513" lvl="0" indent="-163513" algn="just">
              <a:lnSpc>
                <a:spcPct val="107000"/>
              </a:lnSpc>
              <a:buSzPct val="100000"/>
              <a:buFont typeface="+mj-lt"/>
              <a:buAutoNum type="arabicPeriod"/>
            </a:pPr>
            <a:r>
              <a:rPr lang="sk-SK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sk-SK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iesto: tablet Samsung v hodnote 300 eur venuje hlavný partner výstavy O2 Business </a:t>
            </a:r>
            <a:r>
              <a:rPr lang="sk-SK" sz="1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services</a:t>
            </a:r>
            <a:r>
              <a:rPr lang="sk-SK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 fľaša dobrého šampanského, propagačné predmety kampane Poľovníctvo má zmysel, publikácia od SMOPAJ + pamätná </a:t>
            </a:r>
            <a:r>
              <a:rPr lang="sk-SK" sz="1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medailička</a:t>
            </a:r>
            <a:r>
              <a:rPr lang="sk-SK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 logom výstavy pre trofej</a:t>
            </a:r>
            <a:endParaRPr lang="sk-SK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3513" indent="-163513" algn="just">
              <a:lnSpc>
                <a:spcPct val="107000"/>
              </a:lnSpc>
              <a:spcAft>
                <a:spcPts val="800"/>
              </a:spcAft>
              <a:buSzPct val="100000"/>
              <a:buFont typeface="+mj-lt"/>
              <a:buAutoNum type="arabicPeriod"/>
            </a:pPr>
            <a:r>
              <a:rPr lang="sk-SK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sk-SK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iesto: tablet Samsung v hodnote 300 eur venuje hlavný partner výstavy O2 Business </a:t>
            </a:r>
            <a:r>
              <a:rPr lang="sk-SK" sz="1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services</a:t>
            </a:r>
            <a:r>
              <a:rPr lang="sk-SK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 fľaša dobrého šampanského, propagačné predmety kampane Poľovníctvo má zmysel, publikácia od SMOPAJ + pamätná </a:t>
            </a:r>
            <a:r>
              <a:rPr lang="sk-SK" sz="1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medailička</a:t>
            </a:r>
            <a:r>
              <a:rPr lang="sk-SK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 logom výstavy pre trofej</a:t>
            </a:r>
            <a:endParaRPr lang="sk-SK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3513" lvl="0" indent="-163513" algn="just">
              <a:lnSpc>
                <a:spcPct val="107000"/>
              </a:lnSpc>
              <a:spcAft>
                <a:spcPts val="800"/>
              </a:spcAft>
              <a:buSzPts val="1500"/>
              <a:buFont typeface="+mj-lt"/>
              <a:buAutoNum type="arabicPeriod"/>
            </a:pPr>
            <a:endParaRPr lang="sk-SK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1275D293-3075-CDA8-FC91-F9F5450386D8}"/>
              </a:ext>
            </a:extLst>
          </p:cNvPr>
          <p:cNvSpPr txBox="1"/>
          <p:nvPr/>
        </p:nvSpPr>
        <p:spPr>
          <a:xfrm>
            <a:off x="1295401" y="5417411"/>
            <a:ext cx="9856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SzPct val="100000"/>
            </a:pPr>
            <a:r>
              <a:rPr lang="sk-SK" sz="1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CENY POROTY:</a:t>
            </a:r>
            <a:br>
              <a:rPr lang="sk-SK" sz="1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publikácia Karol </a:t>
            </a:r>
            <a:r>
              <a:rPr lang="sk-SK" sz="1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Sovánka</a:t>
            </a:r>
            <a:r>
              <a:rPr lang="sk-SK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fľaša dobrého šampanského od O2 </a:t>
            </a:r>
            <a:r>
              <a:rPr lang="sk-SK" sz="1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Bussines</a:t>
            </a:r>
            <a:r>
              <a:rPr lang="sk-SK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services</a:t>
            </a:r>
            <a:r>
              <a:rPr lang="sk-SK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propagačné predmety kampane Poľovníctvo má zmysel a Halali + pamätná </a:t>
            </a:r>
            <a:r>
              <a:rPr lang="sk-SK" sz="1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medailička</a:t>
            </a:r>
            <a:r>
              <a:rPr lang="sk-SK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 logom výstavy pre trofej</a:t>
            </a:r>
            <a:r>
              <a:rPr lang="sk-SK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sk-SK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" name="Obrázok 15">
            <a:extLst>
              <a:ext uri="{FF2B5EF4-FFF2-40B4-BE49-F238E27FC236}">
                <a16:creationId xmlns:a16="http://schemas.microsoft.com/office/drawing/2014/main" id="{A2D1CE4A-1BC0-8024-07FB-50B9D78F1A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732703"/>
            <a:ext cx="1631028" cy="1631028"/>
          </a:xfrm>
          <a:prstGeom prst="rect">
            <a:avLst/>
          </a:prstGeom>
        </p:spPr>
      </p:pic>
      <p:pic>
        <p:nvPicPr>
          <p:cNvPr id="17" name="Obrázok 16">
            <a:extLst>
              <a:ext uri="{FF2B5EF4-FFF2-40B4-BE49-F238E27FC236}">
                <a16:creationId xmlns:a16="http://schemas.microsoft.com/office/drawing/2014/main" id="{4CBF93BF-6D38-F90C-0979-66B560A8B3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797" y="712428"/>
            <a:ext cx="1445801" cy="162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267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3C5712-A4F7-9D8A-460E-BBADE5916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/>
              <a:t>CENY DO SÚŤAŽE VENOVALI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86E21398-B46D-15AA-B2F6-D9B05FF780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853"/>
          <a:stretch/>
        </p:blipFill>
        <p:spPr>
          <a:xfrm>
            <a:off x="2844967" y="-767178"/>
            <a:ext cx="7747647" cy="4802485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5482E614-2C78-4AE2-3A56-20497CEE08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806" y="5185585"/>
            <a:ext cx="3541560" cy="724046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06D59824-C2AE-BAAC-F860-D0DDEF2911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010" y="4801106"/>
            <a:ext cx="1206050" cy="1266505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2E8183B3-3026-430D-8080-C4D3B6CD10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73"/>
          <a:stretch/>
        </p:blipFill>
        <p:spPr>
          <a:xfrm>
            <a:off x="6109260" y="3245879"/>
            <a:ext cx="3689668" cy="2188480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93858CA0-8E02-549A-1518-7CB8EF723D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586" y="3994676"/>
            <a:ext cx="1976967" cy="886097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6B41AA3B-8B7E-4A86-9AAB-632165C726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40" y="3181605"/>
            <a:ext cx="1600865" cy="188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298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A9C163-DEEB-2914-CF37-59F46BF007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2091" y="2070068"/>
            <a:ext cx="7045234" cy="922568"/>
          </a:xfrm>
        </p:spPr>
        <p:txBody>
          <a:bodyPr>
            <a:normAutofit/>
          </a:bodyPr>
          <a:lstStyle/>
          <a:p>
            <a:r>
              <a:rPr lang="sk-SK" sz="4800" b="1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SPÔSOB HLASOVANIA</a:t>
            </a:r>
            <a:endParaRPr lang="sk-SK" sz="16600" b="1" u="sng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033D2DD-C2D2-77DB-9722-737AA9C51E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73383" y="3500845"/>
            <a:ext cx="7045234" cy="3047748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k-SK" sz="2000" b="1" dirty="0"/>
              <a:t>PROSTREDNÍCTVOM FB STRÁNKY SPK</a:t>
            </a:r>
            <a:br>
              <a:rPr lang="sk-SK" sz="2000" b="1" dirty="0"/>
            </a:br>
            <a:r>
              <a:rPr lang="sk-SK" sz="2000" b="1" dirty="0"/>
              <a:t> OD 5. 8. DO 21.8.2022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k-SK" sz="2000" b="1" dirty="0"/>
              <a:t>HLASOVANIE NÁVŠTEVNÍKOV V PAVILÓNE A OD 18.8. DO 21.8.2022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k-SK" sz="2000" b="1" dirty="0"/>
              <a:t>HLASOVANIE ODBORNEJ POROTY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6A4668FA-6487-ED60-2F87-9A15078028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73" y="246106"/>
            <a:ext cx="2006572" cy="2006572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4CCB3233-B433-FE2E-7176-41EE747004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472" y="204357"/>
            <a:ext cx="1854764" cy="209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597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A9C163-DEEB-2914-CF37-59F46BF007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2709" y="1709505"/>
            <a:ext cx="9144000" cy="922568"/>
          </a:xfrm>
        </p:spPr>
        <p:txBody>
          <a:bodyPr>
            <a:normAutofit/>
          </a:bodyPr>
          <a:lstStyle/>
          <a:p>
            <a:r>
              <a:rPr lang="sk-SK" sz="5400" u="sng" dirty="0">
                <a:latin typeface="+mn-lt"/>
              </a:rPr>
              <a:t>ODBORNÁ POROTA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033D2DD-C2D2-77DB-9722-737AA9C51E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557008"/>
            <a:ext cx="9144000" cy="2929138"/>
          </a:xfrm>
        </p:spPr>
        <p:txBody>
          <a:bodyPr>
            <a:normAutofit fontScale="85000" lnSpcReduction="20000"/>
          </a:bodyPr>
          <a:lstStyle/>
          <a:p>
            <a:endParaRPr lang="sk-SK" sz="3200" b="1" dirty="0"/>
          </a:p>
          <a:p>
            <a:r>
              <a:rPr lang="sk-SK" sz="3200" b="1" dirty="0"/>
              <a:t>Ing. Tibor </a:t>
            </a:r>
            <a:r>
              <a:rPr lang="sk-SK" sz="3200" b="1" dirty="0" err="1"/>
              <a:t>Lebocký</a:t>
            </a:r>
            <a:r>
              <a:rPr lang="sk-SK" sz="3200" b="1" dirty="0"/>
              <a:t>, PhD. – SPK (predseda)</a:t>
            </a:r>
          </a:p>
          <a:p>
            <a:r>
              <a:rPr lang="sk-SK" sz="3200" b="1" dirty="0"/>
              <a:t>Ing. Marcel Lehocký, PhD. – LESY SR, š. p.</a:t>
            </a:r>
          </a:p>
          <a:p>
            <a:r>
              <a:rPr lang="sk-SK" sz="3200" b="1" dirty="0"/>
              <a:t>Ing. Jozef </a:t>
            </a:r>
            <a:r>
              <a:rPr lang="sk-SK" sz="3200" b="1" dirty="0" err="1"/>
              <a:t>Bittara</a:t>
            </a:r>
            <a:r>
              <a:rPr lang="sk-SK" sz="3200" b="1" dirty="0"/>
              <a:t> – VLM SR, š. p.</a:t>
            </a:r>
          </a:p>
          <a:p>
            <a:r>
              <a:rPr lang="sk-SK" sz="3200" b="1" dirty="0"/>
              <a:t>Ing. Oskár Takács – SOŠL Prešov</a:t>
            </a:r>
          </a:p>
          <a:p>
            <a:r>
              <a:rPr lang="sk-SK" sz="3200" b="1" dirty="0"/>
              <a:t>David </a:t>
            </a:r>
            <a:r>
              <a:rPr lang="sk-SK" sz="3200" b="1" dirty="0" err="1"/>
              <a:t>Vaca</a:t>
            </a:r>
            <a:r>
              <a:rPr lang="sk-SK" sz="3200" b="1" dirty="0"/>
              <a:t> – časopis </a:t>
            </a:r>
            <a:r>
              <a:rPr lang="sk-SK" sz="3200" b="1" dirty="0" err="1"/>
              <a:t>Svět</a:t>
            </a:r>
            <a:r>
              <a:rPr lang="sk-SK" sz="3200" b="1" dirty="0"/>
              <a:t> </a:t>
            </a:r>
            <a:r>
              <a:rPr lang="sk-SK" sz="3200" b="1" dirty="0" err="1"/>
              <a:t>Myslivosti</a:t>
            </a:r>
            <a:endParaRPr lang="sk-SK" sz="3200" b="1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136D8776-EDF4-ACC1-1A80-93230EA770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73" y="246106"/>
            <a:ext cx="2006572" cy="2006572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6C4F9680-99BF-B3C9-7420-4BBCE4B9BA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472" y="204357"/>
            <a:ext cx="1854764" cy="209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220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>
            <a:extLst>
              <a:ext uri="{FF2B5EF4-FFF2-40B4-BE49-F238E27FC236}">
                <a16:creationId xmlns:a16="http://schemas.microsoft.com/office/drawing/2014/main" id="{A948BBD5-1066-52C2-4BD2-54492BBB0E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033" y="714894"/>
            <a:ext cx="3429199" cy="6143105"/>
          </a:xfrm>
          <a:prstGeom prst="rect">
            <a:avLst/>
          </a:prstGeom>
        </p:spPr>
      </p:pic>
      <p:sp>
        <p:nvSpPr>
          <p:cNvPr id="3" name="Podnadpis 2">
            <a:extLst>
              <a:ext uri="{FF2B5EF4-FFF2-40B4-BE49-F238E27FC236}">
                <a16:creationId xmlns:a16="http://schemas.microsoft.com/office/drawing/2014/main" id="{879E390E-D09C-0471-CF9F-91F83B4201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6947"/>
            <a:ext cx="9144000" cy="1655762"/>
          </a:xfrm>
        </p:spPr>
        <p:txBody>
          <a:bodyPr>
            <a:normAutofit/>
          </a:bodyPr>
          <a:lstStyle/>
          <a:p>
            <a:r>
              <a:rPr lang="sk-SK" sz="3200" b="1" dirty="0"/>
              <a:t>3. miesto – kategória jelene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7E524368-8E56-916F-64CF-BA80B36C57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18" y="326824"/>
            <a:ext cx="2006572" cy="2006572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BB684712-DB77-67D1-241F-3B5EE62555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488" y="326824"/>
            <a:ext cx="2011551" cy="2266747"/>
          </a:xfrm>
          <a:prstGeom prst="rect">
            <a:avLst/>
          </a:prstGeom>
        </p:spPr>
      </p:pic>
      <p:sp>
        <p:nvSpPr>
          <p:cNvPr id="2" name="Podnadpis 2">
            <a:extLst>
              <a:ext uri="{FF2B5EF4-FFF2-40B4-BE49-F238E27FC236}">
                <a16:creationId xmlns:a16="http://schemas.microsoft.com/office/drawing/2014/main" id="{17403048-DBD1-8FB6-117C-DE86BD41D862}"/>
              </a:ext>
            </a:extLst>
          </p:cNvPr>
          <p:cNvSpPr txBox="1">
            <a:spLocks/>
          </p:cNvSpPr>
          <p:nvPr/>
        </p:nvSpPr>
        <p:spPr>
          <a:xfrm>
            <a:off x="261418" y="4586514"/>
            <a:ext cx="4322724" cy="2006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k-SK" sz="3200" b="1" dirty="0"/>
              <a:t>Lovec: Ján Török</a:t>
            </a:r>
            <a:br>
              <a:rPr lang="sk-SK" sz="3200" b="1" dirty="0"/>
            </a:br>
            <a:r>
              <a:rPr lang="sk-SK" sz="3200" b="1" dirty="0"/>
              <a:t>Okres: Levice</a:t>
            </a:r>
            <a:br>
              <a:rPr lang="sk-SK" sz="3200" b="1" dirty="0"/>
            </a:br>
            <a:r>
              <a:rPr lang="sk-SK" sz="3200" b="1" dirty="0"/>
              <a:t>Vek: 14</a:t>
            </a:r>
            <a:br>
              <a:rPr lang="sk-SK" sz="3200" b="1" dirty="0"/>
            </a:br>
            <a:r>
              <a:rPr lang="sk-SK" sz="3600" b="1" dirty="0">
                <a:solidFill>
                  <a:srgbClr val="FF0000"/>
                </a:solidFill>
              </a:rPr>
              <a:t>BODY: 159</a:t>
            </a:r>
          </a:p>
          <a:p>
            <a:pPr algn="l"/>
            <a:endParaRPr lang="sk-SK" sz="3200" b="1" dirty="0"/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300A01EA-A5E1-9164-B043-E9C5037C33B6}"/>
              </a:ext>
            </a:extLst>
          </p:cNvPr>
          <p:cNvSpPr txBox="1">
            <a:spLocks/>
          </p:cNvSpPr>
          <p:nvPr/>
        </p:nvSpPr>
        <p:spPr>
          <a:xfrm>
            <a:off x="8581946" y="6018415"/>
            <a:ext cx="3343093" cy="574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k-SK" sz="3200" b="1" dirty="0"/>
              <a:t>LV-R-15</a:t>
            </a:r>
          </a:p>
        </p:txBody>
      </p:sp>
    </p:spTree>
    <p:extLst>
      <p:ext uri="{BB962C8B-B14F-4D97-AF65-F5344CB8AC3E}">
        <p14:creationId xmlns:p14="http://schemas.microsoft.com/office/powerpoint/2010/main" val="2489472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70F85B11-B3C9-8249-4CBC-DAFB0AA6D2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167" y="554327"/>
            <a:ext cx="5457666" cy="6026726"/>
          </a:xfrm>
          <a:prstGeom prst="rect">
            <a:avLst/>
          </a:prstGeom>
        </p:spPr>
      </p:pic>
      <p:sp>
        <p:nvSpPr>
          <p:cNvPr id="3" name="Podnadpis 2">
            <a:extLst>
              <a:ext uri="{FF2B5EF4-FFF2-40B4-BE49-F238E27FC236}">
                <a16:creationId xmlns:a16="http://schemas.microsoft.com/office/drawing/2014/main" id="{879E390E-D09C-0471-CF9F-91F83B4201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6947"/>
            <a:ext cx="9144000" cy="1655762"/>
          </a:xfrm>
        </p:spPr>
        <p:txBody>
          <a:bodyPr>
            <a:normAutofit/>
          </a:bodyPr>
          <a:lstStyle/>
          <a:p>
            <a:r>
              <a:rPr lang="sk-SK" sz="3200" b="1" dirty="0"/>
              <a:t>2. miesto – kategória jelene</a:t>
            </a:r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74CA79B3-6AA8-7B9C-EB9B-4609EC081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18" y="326824"/>
            <a:ext cx="2006572" cy="2006572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B5215698-0959-A436-E6E9-69624FBC08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488" y="326824"/>
            <a:ext cx="2011551" cy="2266747"/>
          </a:xfrm>
          <a:prstGeom prst="rect">
            <a:avLst/>
          </a:prstGeom>
        </p:spPr>
      </p:pic>
      <p:sp>
        <p:nvSpPr>
          <p:cNvPr id="4" name="Podnadpis 2">
            <a:extLst>
              <a:ext uri="{FF2B5EF4-FFF2-40B4-BE49-F238E27FC236}">
                <a16:creationId xmlns:a16="http://schemas.microsoft.com/office/drawing/2014/main" id="{C3CCA076-7416-2B36-EF49-1687428E5918}"/>
              </a:ext>
            </a:extLst>
          </p:cNvPr>
          <p:cNvSpPr txBox="1">
            <a:spLocks/>
          </p:cNvSpPr>
          <p:nvPr/>
        </p:nvSpPr>
        <p:spPr>
          <a:xfrm>
            <a:off x="261418" y="4574481"/>
            <a:ext cx="4419604" cy="20065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k-SK" sz="3200" b="1" dirty="0"/>
              <a:t>Lovec: Veronika Vallová</a:t>
            </a:r>
            <a:br>
              <a:rPr lang="sk-SK" sz="3200" b="1" dirty="0"/>
            </a:br>
            <a:r>
              <a:rPr lang="sk-SK" sz="3200" b="1" dirty="0"/>
              <a:t>Okres: Liptovský Mikuláš</a:t>
            </a:r>
            <a:br>
              <a:rPr lang="sk-SK" sz="3200" b="1" dirty="0"/>
            </a:br>
            <a:r>
              <a:rPr lang="sk-SK" sz="3200" b="1" dirty="0"/>
              <a:t>Vek: 6 </a:t>
            </a:r>
            <a:br>
              <a:rPr lang="sk-SK" sz="3200" b="1" dirty="0"/>
            </a:br>
            <a:r>
              <a:rPr lang="sk-SK" sz="3600" b="1" dirty="0">
                <a:solidFill>
                  <a:srgbClr val="FF0000"/>
                </a:solidFill>
              </a:rPr>
              <a:t>BODY: 230</a:t>
            </a:r>
          </a:p>
          <a:p>
            <a:pPr algn="l"/>
            <a:endParaRPr lang="sk-SK" sz="3200" b="1" dirty="0"/>
          </a:p>
        </p:txBody>
      </p:sp>
      <p:sp>
        <p:nvSpPr>
          <p:cNvPr id="7" name="Podnadpis 2">
            <a:extLst>
              <a:ext uri="{FF2B5EF4-FFF2-40B4-BE49-F238E27FC236}">
                <a16:creationId xmlns:a16="http://schemas.microsoft.com/office/drawing/2014/main" id="{1748727B-6677-E43B-6319-FF28C08CC1DE}"/>
              </a:ext>
            </a:extLst>
          </p:cNvPr>
          <p:cNvSpPr txBox="1">
            <a:spLocks/>
          </p:cNvSpPr>
          <p:nvPr/>
        </p:nvSpPr>
        <p:spPr>
          <a:xfrm>
            <a:off x="8581946" y="6018415"/>
            <a:ext cx="3343093" cy="574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k-SK" sz="3200" b="1" dirty="0"/>
              <a:t>LM-R-40</a:t>
            </a:r>
          </a:p>
        </p:txBody>
      </p:sp>
    </p:spTree>
    <p:extLst>
      <p:ext uri="{BB962C8B-B14F-4D97-AF65-F5344CB8AC3E}">
        <p14:creationId xmlns:p14="http://schemas.microsoft.com/office/powerpoint/2010/main" val="3690893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272DC411-69DD-C2E4-A2A1-7A4028EF72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990" y="326824"/>
            <a:ext cx="5922379" cy="6398173"/>
          </a:xfrm>
          <a:prstGeom prst="rect">
            <a:avLst/>
          </a:prstGeom>
        </p:spPr>
      </p:pic>
      <p:sp>
        <p:nvSpPr>
          <p:cNvPr id="3" name="Podnadpis 2">
            <a:extLst>
              <a:ext uri="{FF2B5EF4-FFF2-40B4-BE49-F238E27FC236}">
                <a16:creationId xmlns:a16="http://schemas.microsoft.com/office/drawing/2014/main" id="{879E390E-D09C-0471-CF9F-91F83B4201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6947"/>
            <a:ext cx="9144000" cy="1655762"/>
          </a:xfrm>
        </p:spPr>
        <p:txBody>
          <a:bodyPr>
            <a:normAutofit/>
          </a:bodyPr>
          <a:lstStyle/>
          <a:p>
            <a:r>
              <a:rPr lang="sk-SK" sz="3200" b="1" dirty="0"/>
              <a:t>1. miesto – kategória jelene</a:t>
            </a:r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2BC1CFC7-C9B8-F59D-C5E7-93E120BD17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18" y="326824"/>
            <a:ext cx="2006572" cy="2006572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C44E9F78-8F7A-8DDF-A6A2-716C8F6F1C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488" y="326824"/>
            <a:ext cx="2011551" cy="2266747"/>
          </a:xfrm>
          <a:prstGeom prst="rect">
            <a:avLst/>
          </a:prstGeom>
        </p:spPr>
      </p:pic>
      <p:sp>
        <p:nvSpPr>
          <p:cNvPr id="4" name="Podnadpis 2">
            <a:extLst>
              <a:ext uri="{FF2B5EF4-FFF2-40B4-BE49-F238E27FC236}">
                <a16:creationId xmlns:a16="http://schemas.microsoft.com/office/drawing/2014/main" id="{45B61C52-187F-8C43-03F1-400A11DC0139}"/>
              </a:ext>
            </a:extLst>
          </p:cNvPr>
          <p:cNvSpPr txBox="1">
            <a:spLocks/>
          </p:cNvSpPr>
          <p:nvPr/>
        </p:nvSpPr>
        <p:spPr>
          <a:xfrm>
            <a:off x="261418" y="4574481"/>
            <a:ext cx="4322724" cy="2006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k-SK" sz="3200" b="1" dirty="0"/>
              <a:t>Lovec: Jaroslav Selecký</a:t>
            </a:r>
            <a:br>
              <a:rPr lang="sk-SK" sz="3200" b="1" dirty="0"/>
            </a:br>
            <a:r>
              <a:rPr lang="sk-SK" sz="3200" b="1" dirty="0"/>
              <a:t>Okres: Zvolen</a:t>
            </a:r>
            <a:br>
              <a:rPr lang="sk-SK" sz="3200" b="1" dirty="0"/>
            </a:br>
            <a:r>
              <a:rPr lang="sk-SK" sz="3200" b="1" dirty="0"/>
              <a:t>Vek: 8</a:t>
            </a:r>
            <a:br>
              <a:rPr lang="sk-SK" sz="3200" b="1" dirty="0"/>
            </a:br>
            <a:r>
              <a:rPr lang="sk-SK" sz="3600" b="1" dirty="0">
                <a:solidFill>
                  <a:srgbClr val="FF0000"/>
                </a:solidFill>
              </a:rPr>
              <a:t>BODY: 311</a:t>
            </a:r>
          </a:p>
          <a:p>
            <a:pPr algn="l"/>
            <a:endParaRPr lang="sk-SK" sz="3200" b="1" dirty="0"/>
          </a:p>
        </p:txBody>
      </p:sp>
      <p:sp>
        <p:nvSpPr>
          <p:cNvPr id="7" name="Podnadpis 2">
            <a:extLst>
              <a:ext uri="{FF2B5EF4-FFF2-40B4-BE49-F238E27FC236}">
                <a16:creationId xmlns:a16="http://schemas.microsoft.com/office/drawing/2014/main" id="{E42D6F6D-40B4-245E-BA37-FBEFB705B665}"/>
              </a:ext>
            </a:extLst>
          </p:cNvPr>
          <p:cNvSpPr txBox="1">
            <a:spLocks/>
          </p:cNvSpPr>
          <p:nvPr/>
        </p:nvSpPr>
        <p:spPr>
          <a:xfrm>
            <a:off x="8581946" y="6006382"/>
            <a:ext cx="3343093" cy="574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k-SK" sz="3200" b="1" dirty="0"/>
              <a:t>ZV-R-81</a:t>
            </a:r>
          </a:p>
        </p:txBody>
      </p:sp>
    </p:spTree>
    <p:extLst>
      <p:ext uri="{BB962C8B-B14F-4D97-AF65-F5344CB8AC3E}">
        <p14:creationId xmlns:p14="http://schemas.microsoft.com/office/powerpoint/2010/main" val="1526832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44313177-E748-28E8-F6BB-1E1B14F06F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441" y="0"/>
            <a:ext cx="4573118" cy="6858000"/>
          </a:xfrm>
          <a:prstGeom prst="rect">
            <a:avLst/>
          </a:prstGeom>
        </p:spPr>
      </p:pic>
      <p:sp>
        <p:nvSpPr>
          <p:cNvPr id="3" name="Podnadpis 2">
            <a:extLst>
              <a:ext uri="{FF2B5EF4-FFF2-40B4-BE49-F238E27FC236}">
                <a16:creationId xmlns:a16="http://schemas.microsoft.com/office/drawing/2014/main" id="{879E390E-D09C-0471-CF9F-91F83B4201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6947"/>
            <a:ext cx="9144000" cy="1655762"/>
          </a:xfrm>
        </p:spPr>
        <p:txBody>
          <a:bodyPr>
            <a:normAutofit/>
          </a:bodyPr>
          <a:lstStyle/>
          <a:p>
            <a:r>
              <a:rPr lang="sk-SK" sz="3200" b="1" dirty="0"/>
              <a:t>3. miesto – kategória srnce</a:t>
            </a:r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F98CCAE5-7D60-95EE-959D-5C253648BB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18" y="326824"/>
            <a:ext cx="2006572" cy="2006572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CE2AE2E8-5429-94F8-8D41-285F868EBA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488" y="326824"/>
            <a:ext cx="2011551" cy="2266747"/>
          </a:xfrm>
          <a:prstGeom prst="rect">
            <a:avLst/>
          </a:prstGeom>
        </p:spPr>
      </p:pic>
      <p:sp>
        <p:nvSpPr>
          <p:cNvPr id="4" name="Podnadpis 2">
            <a:extLst>
              <a:ext uri="{FF2B5EF4-FFF2-40B4-BE49-F238E27FC236}">
                <a16:creationId xmlns:a16="http://schemas.microsoft.com/office/drawing/2014/main" id="{DD43A9A6-4D55-987C-51BB-95BFAEFDA243}"/>
              </a:ext>
            </a:extLst>
          </p:cNvPr>
          <p:cNvSpPr txBox="1">
            <a:spLocks/>
          </p:cNvSpPr>
          <p:nvPr/>
        </p:nvSpPr>
        <p:spPr>
          <a:xfrm>
            <a:off x="261418" y="4574481"/>
            <a:ext cx="4322724" cy="2006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k-SK" sz="3200" b="1" dirty="0"/>
              <a:t>Lovec: Patrik </a:t>
            </a:r>
            <a:r>
              <a:rPr lang="sk-SK" sz="3200" b="1" dirty="0" err="1"/>
              <a:t>Csomor</a:t>
            </a:r>
            <a:br>
              <a:rPr lang="sk-SK" sz="3200" b="1" dirty="0"/>
            </a:br>
            <a:r>
              <a:rPr lang="sk-SK" sz="3200" b="1" dirty="0"/>
              <a:t>Okres: Levice</a:t>
            </a:r>
            <a:br>
              <a:rPr lang="sk-SK" sz="3200" b="1" dirty="0"/>
            </a:br>
            <a:r>
              <a:rPr lang="sk-SK" sz="3200" b="1" dirty="0"/>
              <a:t>Vek: 1</a:t>
            </a:r>
            <a:br>
              <a:rPr lang="sk-SK" sz="3200" b="1" dirty="0"/>
            </a:br>
            <a:r>
              <a:rPr lang="sk-SK" sz="3600" b="1" dirty="0">
                <a:solidFill>
                  <a:srgbClr val="FF0000"/>
                </a:solidFill>
              </a:rPr>
              <a:t>BODY: 195</a:t>
            </a:r>
          </a:p>
          <a:p>
            <a:pPr algn="l"/>
            <a:endParaRPr lang="sk-SK" sz="3200" b="1" dirty="0"/>
          </a:p>
        </p:txBody>
      </p:sp>
      <p:sp>
        <p:nvSpPr>
          <p:cNvPr id="7" name="Podnadpis 2">
            <a:extLst>
              <a:ext uri="{FF2B5EF4-FFF2-40B4-BE49-F238E27FC236}">
                <a16:creationId xmlns:a16="http://schemas.microsoft.com/office/drawing/2014/main" id="{FB38B1C2-62E5-6A58-D66D-D51A33DF12D3}"/>
              </a:ext>
            </a:extLst>
          </p:cNvPr>
          <p:cNvSpPr txBox="1">
            <a:spLocks/>
          </p:cNvSpPr>
          <p:nvPr/>
        </p:nvSpPr>
        <p:spPr>
          <a:xfrm>
            <a:off x="8581946" y="6006382"/>
            <a:ext cx="3343093" cy="574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k-SK" sz="3200" b="1" dirty="0"/>
              <a:t>LV-R-29</a:t>
            </a:r>
          </a:p>
        </p:txBody>
      </p:sp>
    </p:spTree>
    <p:extLst>
      <p:ext uri="{BB962C8B-B14F-4D97-AF65-F5344CB8AC3E}">
        <p14:creationId xmlns:p14="http://schemas.microsoft.com/office/powerpoint/2010/main" val="1478912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C87AF3A3-9102-ED80-F32A-0B93C90262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089" y="698268"/>
            <a:ext cx="2941241" cy="6159731"/>
          </a:xfrm>
          <a:prstGeom prst="rect">
            <a:avLst/>
          </a:prstGeom>
        </p:spPr>
      </p:pic>
      <p:sp>
        <p:nvSpPr>
          <p:cNvPr id="3" name="Podnadpis 2">
            <a:extLst>
              <a:ext uri="{FF2B5EF4-FFF2-40B4-BE49-F238E27FC236}">
                <a16:creationId xmlns:a16="http://schemas.microsoft.com/office/drawing/2014/main" id="{879E390E-D09C-0471-CF9F-91F83B4201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6947"/>
            <a:ext cx="9144000" cy="1655762"/>
          </a:xfrm>
        </p:spPr>
        <p:txBody>
          <a:bodyPr>
            <a:normAutofit/>
          </a:bodyPr>
          <a:lstStyle/>
          <a:p>
            <a:r>
              <a:rPr lang="sk-SK" sz="3200" b="1" dirty="0"/>
              <a:t>2. miesto – kategória srnce</a:t>
            </a:r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573DCE4B-534E-72A0-540F-27E47E5930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18" y="326824"/>
            <a:ext cx="2006572" cy="2006572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6931ED1E-18C1-782B-7A2F-396A470F98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488" y="326824"/>
            <a:ext cx="2011551" cy="2266747"/>
          </a:xfrm>
          <a:prstGeom prst="rect">
            <a:avLst/>
          </a:prstGeom>
        </p:spPr>
      </p:pic>
      <p:sp>
        <p:nvSpPr>
          <p:cNvPr id="4" name="Podnadpis 2">
            <a:extLst>
              <a:ext uri="{FF2B5EF4-FFF2-40B4-BE49-F238E27FC236}">
                <a16:creationId xmlns:a16="http://schemas.microsoft.com/office/drawing/2014/main" id="{AEC5CE7B-869F-7C54-F956-36BA6A6F6A70}"/>
              </a:ext>
            </a:extLst>
          </p:cNvPr>
          <p:cNvSpPr txBox="1">
            <a:spLocks/>
          </p:cNvSpPr>
          <p:nvPr/>
        </p:nvSpPr>
        <p:spPr>
          <a:xfrm>
            <a:off x="261418" y="4574481"/>
            <a:ext cx="4322724" cy="20065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k-SK" sz="3200" b="1" dirty="0"/>
              <a:t>Lovec: Ladislav Schmidt</a:t>
            </a:r>
            <a:br>
              <a:rPr lang="sk-SK" sz="3200" b="1" dirty="0"/>
            </a:br>
            <a:r>
              <a:rPr lang="sk-SK" sz="3200" b="1" dirty="0"/>
              <a:t>Okres: Levice</a:t>
            </a:r>
            <a:br>
              <a:rPr lang="sk-SK" sz="3200" b="1" dirty="0"/>
            </a:br>
            <a:r>
              <a:rPr lang="sk-SK" sz="3200" b="1" dirty="0"/>
              <a:t>Vek: 3</a:t>
            </a:r>
            <a:br>
              <a:rPr lang="sk-SK" sz="3200" b="1" dirty="0"/>
            </a:br>
            <a:r>
              <a:rPr lang="sk-SK" sz="3600" b="1" dirty="0">
                <a:solidFill>
                  <a:srgbClr val="FF0000"/>
                </a:solidFill>
              </a:rPr>
              <a:t>BODY: 212</a:t>
            </a:r>
          </a:p>
          <a:p>
            <a:pPr algn="l"/>
            <a:endParaRPr lang="sk-SK" sz="3200" b="1" dirty="0"/>
          </a:p>
        </p:txBody>
      </p:sp>
      <p:sp>
        <p:nvSpPr>
          <p:cNvPr id="7" name="Podnadpis 2">
            <a:extLst>
              <a:ext uri="{FF2B5EF4-FFF2-40B4-BE49-F238E27FC236}">
                <a16:creationId xmlns:a16="http://schemas.microsoft.com/office/drawing/2014/main" id="{A80C4936-1B1F-00C0-873D-22742759761F}"/>
              </a:ext>
            </a:extLst>
          </p:cNvPr>
          <p:cNvSpPr txBox="1">
            <a:spLocks/>
          </p:cNvSpPr>
          <p:nvPr/>
        </p:nvSpPr>
        <p:spPr>
          <a:xfrm>
            <a:off x="8581946" y="6006382"/>
            <a:ext cx="3343093" cy="574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k-SK" sz="3200" b="1" dirty="0"/>
              <a:t>LV-R-31</a:t>
            </a:r>
          </a:p>
        </p:txBody>
      </p:sp>
    </p:spTree>
    <p:extLst>
      <p:ext uri="{BB962C8B-B14F-4D97-AF65-F5344CB8AC3E}">
        <p14:creationId xmlns:p14="http://schemas.microsoft.com/office/powerpoint/2010/main" val="3039212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6C642AC1-2785-725C-4DB6-AE7FE809A3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549" y="678160"/>
            <a:ext cx="4120901" cy="6179840"/>
          </a:xfrm>
          <a:prstGeom prst="rect">
            <a:avLst/>
          </a:prstGeom>
        </p:spPr>
      </p:pic>
      <p:sp>
        <p:nvSpPr>
          <p:cNvPr id="3" name="Podnadpis 2">
            <a:extLst>
              <a:ext uri="{FF2B5EF4-FFF2-40B4-BE49-F238E27FC236}">
                <a16:creationId xmlns:a16="http://schemas.microsoft.com/office/drawing/2014/main" id="{879E390E-D09C-0471-CF9F-91F83B4201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6947"/>
            <a:ext cx="9144000" cy="1655762"/>
          </a:xfrm>
        </p:spPr>
        <p:txBody>
          <a:bodyPr>
            <a:normAutofit/>
          </a:bodyPr>
          <a:lstStyle/>
          <a:p>
            <a:r>
              <a:rPr lang="sk-SK" sz="3200" b="1" dirty="0"/>
              <a:t>1. miesto – kategória srnce</a:t>
            </a:r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083608E4-EC62-A86C-3978-7B9540322B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18" y="326824"/>
            <a:ext cx="2006572" cy="2006572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3A85E341-A5DD-E309-3D70-443161033D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488" y="326824"/>
            <a:ext cx="2011551" cy="2266747"/>
          </a:xfrm>
          <a:prstGeom prst="rect">
            <a:avLst/>
          </a:prstGeom>
        </p:spPr>
      </p:pic>
      <p:sp>
        <p:nvSpPr>
          <p:cNvPr id="4" name="Podnadpis 2">
            <a:extLst>
              <a:ext uri="{FF2B5EF4-FFF2-40B4-BE49-F238E27FC236}">
                <a16:creationId xmlns:a16="http://schemas.microsoft.com/office/drawing/2014/main" id="{ED4CF064-1E05-53DC-E6BD-7B430B91CE68}"/>
              </a:ext>
            </a:extLst>
          </p:cNvPr>
          <p:cNvSpPr txBox="1">
            <a:spLocks/>
          </p:cNvSpPr>
          <p:nvPr/>
        </p:nvSpPr>
        <p:spPr>
          <a:xfrm>
            <a:off x="261418" y="4574481"/>
            <a:ext cx="4322724" cy="2006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k-SK" sz="3200" b="1" dirty="0"/>
              <a:t>Lovec: Miloš </a:t>
            </a:r>
            <a:r>
              <a:rPr lang="sk-SK" sz="3200" b="1" dirty="0" err="1"/>
              <a:t>Torjay</a:t>
            </a:r>
            <a:br>
              <a:rPr lang="sk-SK" sz="3200" b="1" dirty="0"/>
            </a:br>
            <a:r>
              <a:rPr lang="sk-SK" sz="3200" b="1" dirty="0"/>
              <a:t>Okres: Michalovce</a:t>
            </a:r>
            <a:br>
              <a:rPr lang="sk-SK" sz="3200" b="1" dirty="0"/>
            </a:br>
            <a:r>
              <a:rPr lang="sk-SK" sz="3200" b="1" dirty="0"/>
              <a:t>Vek: 7</a:t>
            </a:r>
            <a:br>
              <a:rPr lang="sk-SK" sz="3200" b="1" dirty="0"/>
            </a:br>
            <a:r>
              <a:rPr lang="sk-SK" sz="3600" b="1" dirty="0">
                <a:solidFill>
                  <a:srgbClr val="FF0000"/>
                </a:solidFill>
              </a:rPr>
              <a:t>BODY: 238</a:t>
            </a:r>
          </a:p>
          <a:p>
            <a:pPr algn="l"/>
            <a:endParaRPr lang="sk-SK" sz="3200" b="1" dirty="0"/>
          </a:p>
        </p:txBody>
      </p:sp>
      <p:sp>
        <p:nvSpPr>
          <p:cNvPr id="7" name="Podnadpis 2">
            <a:extLst>
              <a:ext uri="{FF2B5EF4-FFF2-40B4-BE49-F238E27FC236}">
                <a16:creationId xmlns:a16="http://schemas.microsoft.com/office/drawing/2014/main" id="{99902EBF-4791-AA2A-CABE-ADF8112ACD1C}"/>
              </a:ext>
            </a:extLst>
          </p:cNvPr>
          <p:cNvSpPr txBox="1">
            <a:spLocks/>
          </p:cNvSpPr>
          <p:nvPr/>
        </p:nvSpPr>
        <p:spPr>
          <a:xfrm>
            <a:off x="8581946" y="6006382"/>
            <a:ext cx="3343093" cy="574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k-SK" sz="3200" b="1" dirty="0"/>
              <a:t>MI-R-50</a:t>
            </a:r>
          </a:p>
        </p:txBody>
      </p:sp>
    </p:spTree>
    <p:extLst>
      <p:ext uri="{BB962C8B-B14F-4D97-AF65-F5344CB8AC3E}">
        <p14:creationId xmlns:p14="http://schemas.microsoft.com/office/powerpoint/2010/main" val="39543574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írodný">
  <a:themeElements>
    <a:clrScheme name="Prírodný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Prírodný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rírodn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</TotalTime>
  <Words>670</Words>
  <Application>Microsoft Office PowerPoint</Application>
  <PresentationFormat>Širokouhlá</PresentationFormat>
  <Paragraphs>65</Paragraphs>
  <Slides>18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18</vt:i4>
      </vt:variant>
    </vt:vector>
  </HeadingPairs>
  <TitlesOfParts>
    <vt:vector size="22" baseType="lpstr">
      <vt:lpstr>Arial</vt:lpstr>
      <vt:lpstr>Calibri</vt:lpstr>
      <vt:lpstr>Garamond</vt:lpstr>
      <vt:lpstr>Prírodný</vt:lpstr>
      <vt:lpstr>VYHODNOTENIE SÚŤAŽE  NAJ ABNORMALITA 2022 </vt:lpstr>
      <vt:lpstr>SPÔSOB HLASOVANIA</vt:lpstr>
      <vt:lpstr>ODBORNÁ POROTA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CENY V SÚŤAŽI</vt:lpstr>
      <vt:lpstr>CENY DO SÚŤAŽE VENOVALI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VYHODNOTENIE SÚŤAŽE  NAJ ABNORMALITA 2022</dc:title>
  <dc:creator>Martina Hustinová</dc:creator>
  <cp:lastModifiedBy>Martina Hustinová</cp:lastModifiedBy>
  <cp:revision>13</cp:revision>
  <dcterms:created xsi:type="dcterms:W3CDTF">2022-08-21T13:30:03Z</dcterms:created>
  <dcterms:modified xsi:type="dcterms:W3CDTF">2022-08-29T10:43:54Z</dcterms:modified>
</cp:coreProperties>
</file>